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1"/>
          <p:cNvSpPr/>
          <p:nvPr/>
        </p:nvSpPr>
        <p:spPr>
          <a:xfrm>
            <a:off x="63195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Programación de Algoritmos de Datos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Aprende sobre los fundamentos de programación de algoritmos de datos y descubre cómo resolver problemas desafiantes usando la lógica y las estructuras de datos adecuadas. Explora diferentes técnicas y estrategias para optimizar el rendimiento de tus programas.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1"/>
          <p:cNvSpPr/>
          <p:nvPr/>
        </p:nvSpPr>
        <p:spPr>
          <a:xfrm>
            <a:off x="6319599" y="2018109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 3: Combinaciones para la Selección de Equipos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434483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Enunciado del Problema: ¿Cómo generas todas las posibles combinaciones para seleccionar equipos cuando el orden no importa? Explora estrategias y algoritmos para resolver este desafío, identificando las diferentes combinaciones de jugadores que satisfacen los requisitos establecidos.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76757"/>
            <a:ext cx="7330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Algoritmo de Combinaciones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815471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algoritmo de combinaciones es una técnica para generar todas las posibles combinaciones de elementos cuando el orden no importa. Sigue estos pasos: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77618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1. Divide el problema en dos grupos: aquellos con el primer candidato y aquellos sin él.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438150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 Aplica la recursión: C(n, k) = A ⊗ C(n-1, k-1) + C(n-1, k).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98681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 Continúa descomponiendo hasta llegar a casos base.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59212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 Registra la secuencia de candidatos visitados.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619744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5. Devuelve todas las combinaciones válidas.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1"/>
          <p:cNvSpPr/>
          <p:nvPr/>
        </p:nvSpPr>
        <p:spPr>
          <a:xfrm>
            <a:off x="63195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Conclusión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 resumen, hemos explorado la recursión como una herramienta poderosa para abordar problemas matemáticos. Los tres problemas discutidos demuestran cómo la recursión puede ofrecer soluciones elegantes y eficientes.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1"/>
          <p:cNvSpPr/>
          <p:nvPr/>
        </p:nvSpPr>
        <p:spPr>
          <a:xfrm>
            <a:off x="833199" y="2195751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Algunas Interesantes Aplicaciones de la Recursión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612124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Explora problemas matemáticos fascinantes utilizando la poderosa técnica de la recursión. Descubre cómo la recursión puede ayudarte a resolver desafíos complejos y encontrar soluciones elegantes en diversas áreas de las matemáticas y la ciencia.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Introducción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 esta presentación, exploraremos aplicaciones interesantes y diversas de la recursión en problemas matemáticos. Analizaremos tres problemas específicos y cómo abordarlos de manera recursiva.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1"/>
          <p:cNvSpPr/>
          <p:nvPr/>
        </p:nvSpPr>
        <p:spPr>
          <a:xfrm>
            <a:off x="63195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 1: Elevar un Número a una Potencia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Enunciado del Problema: ¿Cómo calcular eficientemente x^y sin una función de potencia incorporada?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1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Elevar un Número a una Potencia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Enfoque Ingenuo: Multiplicación repetida (2^8 = 2 * 2 * 2 * 2 * 2 * 2 * 2 * 2). Ineficiente para grandes valores de 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1"/>
          <p:cNvSpPr/>
          <p:nvPr/>
        </p:nvSpPr>
        <p:spPr>
          <a:xfrm>
            <a:off x="833199" y="3067883"/>
            <a:ext cx="5074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Solución Eficiente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Una solución más eficiente se basa en la identidad matemática x^y = (x^2)^(y/2), reduciendo la complejidad a O(log N). Exploraremos este enfoque.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1"/>
          <p:cNvSpPr/>
          <p:nvPr/>
        </p:nvSpPr>
        <p:spPr>
          <a:xfrm>
            <a:off x="833199" y="2579251"/>
            <a:ext cx="5920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Esquema del Algoritmo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188601" y="360687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Comienza con un caso base: x^0 = 1.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88601" y="405110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 la fórmula recursiva: x^y = (x^2)^(y/2).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4495324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Divide el problema en subproblemas más pequeños, aprovechando potencias pares e impares.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529494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Calcula el resultado de forma recursiva.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1"/>
          <p:cNvSpPr/>
          <p:nvPr/>
        </p:nvSpPr>
        <p:spPr>
          <a:xfrm>
            <a:off x="63195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 2: El Problema de la Mochila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Enunciado del Problema: ¿Cómo encajas artículos con diferentes pesos en una mochila para lograr un peso total específico? Explora estrategias y algoritmos para resolver este desafío de optimización, buscando la mejor combinación de artículos que se ajuste a las restricciones de peso.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79414"/>
            <a:ext cx="6484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Algoritmo de la Mochila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1812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1. Si la suma de los artículos seleccionados llega al peso objetivo, el problema está resuelto.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72344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2. Comienza seleccionando los artículos uno por uno y ajusta el peso objetivo.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 Prueba combinaciones de los artículos restantes, deteniéndote temprano si la suma excede el objetivo.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28947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4. Si ninguna combinación funciona, descarta el último artículo y vuelve a intentar.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89478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5. Continúa hasta que se prueben todas las combinaciones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2023-12-10T22:31:32Z</dcterms:created>
  <dcterms:modified xsi:type="dcterms:W3CDTF">2023-12-10T22:31:32Z</dcterms:modified>
</cp:coreProperties>
</file>